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handoutMasterIdLst>
    <p:handoutMasterId r:id="rId6"/>
  </p:handoutMasterIdLst>
  <p:sldIdLst>
    <p:sldId id="257" r:id="rId3"/>
    <p:sldId id="265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69" d="100"/>
          <a:sy n="69" d="100"/>
        </p:scale>
        <p:origin x="-426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735-CE53-4F3D-8508-0715A58020A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397D-4BBF-4F0D-9FEE-B2220D3E8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7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21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2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2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25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9BB8C9-30D7-45B5-B47B-66102B1523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12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11A28-90B2-4960-822B-4F88FADB9C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58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43E70-10F6-4BF3-BCAC-0BF281922B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6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4F75A-61EB-41FD-A837-F3D9A31294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17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8F73F-4009-4C8E-AEF6-E96A75A369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73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A7B43-79C8-42DF-8641-58045FA8D5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7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E2D7-20AF-4A33-A3DB-8B770EF8F8D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8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6B140-A51D-4416-984E-81C9D35E7E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91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3E536-F6D9-4E2C-9092-D78FC00F6C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85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1B40-13A8-4DBF-B5B9-B943DF86A4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99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0D034-E9D0-438E-AC6E-C79EC4A48A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19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F47ADA-CC2D-4967-AC8D-89E155C7FE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3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81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AC604A-A312-44A2-A5EE-618C859727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3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534400" cy="1143000"/>
          </a:xfrm>
        </p:spPr>
        <p:txBody>
          <a:bodyPr/>
          <a:lstStyle/>
          <a:p>
            <a:pPr algn="l"/>
            <a:r>
              <a:rPr lang="en-US" altLang="en-US" sz="3800" b="1" dirty="0" smtClean="0">
                <a:solidFill>
                  <a:srgbClr val="008000"/>
                </a:solidFill>
              </a:rPr>
              <a:t>Me </a:t>
            </a:r>
            <a:r>
              <a:rPr lang="en-US" altLang="en-US" sz="3800" b="1" dirty="0">
                <a:solidFill>
                  <a:srgbClr val="008000"/>
                </a:solidFill>
              </a:rPr>
              <a:t>llamo __________	Clase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6</a:t>
            </a:r>
            <a:r>
              <a:rPr lang="en-US" altLang="en-US" sz="3800" b="1" u="sng" dirty="0" smtClean="0">
                <a:solidFill>
                  <a:srgbClr val="008000"/>
                </a:solidFill>
              </a:rPr>
              <a:t>01</a:t>
            </a:r>
            <a:r>
              <a:rPr lang="en-US" altLang="en-US" sz="3800" b="1" u="sng" dirty="0">
                <a:solidFill>
                  <a:srgbClr val="008000"/>
                </a:solidFill>
              </a:rPr>
              <a:t/>
            </a:r>
            <a:br>
              <a:rPr lang="en-US" altLang="en-US" sz="3800" b="1" u="sng" dirty="0">
                <a:solidFill>
                  <a:srgbClr val="008000"/>
                </a:solidFill>
              </a:rPr>
            </a:br>
            <a:r>
              <a:rPr lang="en-US" altLang="en-US" sz="3800" b="1" dirty="0" smtClean="0">
                <a:solidFill>
                  <a:srgbClr val="008000"/>
                </a:solidFill>
              </a:rPr>
              <a:t>fecha </a:t>
            </a:r>
            <a:r>
              <a:rPr lang="en-US" altLang="en-US" sz="3800" b="1" dirty="0">
                <a:solidFill>
                  <a:srgbClr val="008000"/>
                </a:solidFill>
              </a:rPr>
              <a:t>es el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26 </a:t>
            </a:r>
            <a:r>
              <a:rPr lang="en-US" altLang="en-US" sz="3800" b="1" dirty="0">
                <a:solidFill>
                  <a:srgbClr val="008000"/>
                </a:solidFill>
              </a:rPr>
              <a:t>de </a:t>
            </a:r>
            <a:r>
              <a:rPr lang="en-US" altLang="en-US" sz="3800" b="1" dirty="0" err="1" smtClean="0">
                <a:solidFill>
                  <a:srgbClr val="008000"/>
                </a:solidFill>
              </a:rPr>
              <a:t>abril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800" b="1" dirty="0">
                <a:solidFill>
                  <a:srgbClr val="008000"/>
                </a:solidFill>
              </a:rPr>
              <a:t>del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2018</a:t>
            </a:r>
            <a:endParaRPr lang="en-US" altLang="en-US" sz="3800" b="1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64: </a:t>
            </a:r>
            <a:r>
              <a:rPr lang="es-ES_tradnl" altLang="en-US" dirty="0"/>
              <a:t>¿Cómo vas a la escuela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irregular “-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oy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”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verbs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s-ES_tradnl" altLang="en-US" b="1" dirty="0" smtClean="0">
                <a:solidFill>
                  <a:srgbClr val="0070C0"/>
                </a:solidFill>
              </a:rPr>
              <a:t>TOMAR QUIZ 3: Capitulo 3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>
                <a:solidFill>
                  <a:srgbClr val="00B050"/>
                </a:solidFill>
              </a:rPr>
              <a:t>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/>
              <a:t>Los verbos </a:t>
            </a:r>
            <a:r>
              <a:rPr lang="en-US" altLang="en-US" sz="2800" b="1"/>
              <a:t>ir</a:t>
            </a:r>
            <a:r>
              <a:rPr lang="en-US" altLang="en-US" sz="2800"/>
              <a:t> </a:t>
            </a:r>
            <a:r>
              <a:rPr lang="en-US" altLang="en-US" sz="2800" i="1">
                <a:latin typeface="Times New Roman" pitchFamily="18" charset="0"/>
              </a:rPr>
              <a:t>(to go),</a:t>
            </a:r>
            <a:r>
              <a:rPr lang="en-US" altLang="en-US" sz="2800"/>
              <a:t> </a:t>
            </a:r>
            <a:r>
              <a:rPr lang="en-US" altLang="en-US" sz="2800" b="1"/>
              <a:t>dar</a:t>
            </a:r>
            <a:r>
              <a:rPr lang="en-US" altLang="en-US" sz="2800" b="1" i="1"/>
              <a:t> </a:t>
            </a:r>
            <a:r>
              <a:rPr lang="en-US" altLang="en-US" sz="2800" i="1">
                <a:latin typeface="Times New Roman" pitchFamily="18" charset="0"/>
              </a:rPr>
              <a:t>(to give),</a:t>
            </a:r>
            <a:r>
              <a:rPr lang="en-US" altLang="en-US" sz="2800" b="1" i="1"/>
              <a:t> estar </a:t>
            </a:r>
            <a:r>
              <a:rPr lang="en-US" altLang="en-US" sz="2800" i="1">
                <a:latin typeface="Times New Roman" pitchFamily="18" charset="0"/>
              </a:rPr>
              <a:t>(to be)</a:t>
            </a:r>
            <a:r>
              <a:rPr lang="en-US" altLang="en-US" sz="2800" i="1"/>
              <a:t> </a:t>
            </a:r>
            <a:r>
              <a:rPr lang="en-US" altLang="en-US" sz="2800"/>
              <a:t>son IRREGULARES porque tienen una </a:t>
            </a:r>
            <a:r>
              <a:rPr lang="en-US" altLang="en-US" sz="2800" u="sng"/>
              <a:t>forma diferente </a:t>
            </a:r>
            <a:r>
              <a:rPr lang="en-US" altLang="en-US" sz="2800"/>
              <a:t>en la </a:t>
            </a:r>
            <a:r>
              <a:rPr lang="en-US" altLang="en-US" sz="2800" u="sng"/>
              <a:t>conjugacion de YO</a:t>
            </a:r>
            <a:r>
              <a:rPr lang="en-US" altLang="en-US" sz="2800"/>
              <a:t>.  </a:t>
            </a:r>
          </a:p>
          <a:p>
            <a:r>
              <a:rPr lang="en-US" altLang="en-US" sz="2800"/>
              <a:t>Las otras conjugaciones son regulares.</a:t>
            </a:r>
            <a:r>
              <a:rPr lang="en-US" altLang="en-US" sz="2800" i="1"/>
              <a:t> </a:t>
            </a:r>
          </a:p>
          <a:p>
            <a:r>
              <a:rPr lang="en-US" altLang="en-US" sz="2800"/>
              <a:t>Copia y estudia la tabla: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5057843"/>
              </p:ext>
            </p:extLst>
          </p:nvPr>
        </p:nvGraphicFramePr>
        <p:xfrm>
          <a:off x="914400" y="31242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8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8762"/>
            <a:ext cx="8229600" cy="808038"/>
          </a:xfrm>
        </p:spPr>
        <p:txBody>
          <a:bodyPr/>
          <a:lstStyle/>
          <a:p>
            <a:pPr algn="l"/>
            <a:r>
              <a:rPr lang="en-US" altLang="en-US" b="1" dirty="0" err="1">
                <a:solidFill>
                  <a:srgbClr val="FF0000"/>
                </a:solidFill>
              </a:rPr>
              <a:t>Ejercicios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9</a:t>
            </a:r>
            <a:r>
              <a:rPr lang="en-US" altLang="en-US" sz="2800" dirty="0" smtClean="0"/>
              <a:t>  p. 106 (1-5)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11</a:t>
            </a:r>
            <a:r>
              <a:rPr lang="en-US" altLang="en-US" sz="2800" dirty="0"/>
              <a:t> p. 106 (1-8</a:t>
            </a:r>
            <a:r>
              <a:rPr lang="en-US" altLang="en-US" sz="2800" dirty="0" smtClean="0"/>
              <a:t>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WORKBOOK</a:t>
            </a:r>
            <a:r>
              <a:rPr lang="en-US" altLang="en-US" dirty="0"/>
              <a:t>:</a:t>
            </a:r>
            <a:endParaRPr lang="en-US" altLang="en-US" sz="2800" dirty="0" smtClean="0"/>
          </a:p>
          <a:p>
            <a:pPr lvl="1">
              <a:lnSpc>
                <a:spcPct val="80000"/>
              </a:lnSpc>
            </a:pPr>
            <a:r>
              <a:rPr lang="en-US" altLang="en-US" sz="2600" dirty="0" err="1" smtClean="0"/>
              <a:t>Completa</a:t>
            </a:r>
            <a:r>
              <a:rPr lang="en-US" altLang="en-US" sz="2600" dirty="0" smtClean="0"/>
              <a:t> </a:t>
            </a:r>
            <a:r>
              <a:rPr lang="en-US" altLang="en-US" sz="2400" dirty="0"/>
              <a:t>p. </a:t>
            </a:r>
            <a:r>
              <a:rPr lang="en-US" altLang="en-US" sz="2400" dirty="0" smtClean="0"/>
              <a:t>3.10-3.11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dirty="0" smtClean="0"/>
          </a:p>
          <a:p>
            <a:pPr>
              <a:lnSpc>
                <a:spcPct val="8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1: </a:t>
            </a:r>
            <a:r>
              <a:rPr lang="en-US" altLang="en-US" u="sng" dirty="0" err="1" smtClean="0"/>
              <a:t>Capitulo</a:t>
            </a:r>
            <a:r>
              <a:rPr lang="en-US" altLang="en-US" u="sng" smtClean="0"/>
              <a:t> 3</a:t>
            </a:r>
            <a:r>
              <a:rPr lang="en-US" altLang="en-US" smtClean="0"/>
              <a:t> by TOMORROW</a:t>
            </a:r>
          </a:p>
          <a:p>
            <a:pPr>
              <a:lnSpc>
                <a:spcPct val="8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by TUESDAY</a:t>
            </a: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2239963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64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5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3246</TotalTime>
  <Words>210</Words>
  <Application>Microsoft Office PowerPoint</Application>
  <PresentationFormat>On-screen Show (4:3)</PresentationFormat>
  <Paragraphs>50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1_Default Design</vt:lpstr>
      <vt:lpstr>Layers</vt:lpstr>
      <vt:lpstr>Me llamo __________ Clase 601 fecha es el 26 de abril del 2018</vt:lpstr>
      <vt:lpstr>Los verbos ir, dar, estar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50</cp:revision>
  <cp:lastPrinted>2014-01-27T16:13:22Z</cp:lastPrinted>
  <dcterms:created xsi:type="dcterms:W3CDTF">2013-11-14T15:37:24Z</dcterms:created>
  <dcterms:modified xsi:type="dcterms:W3CDTF">2018-04-26T19:15:42Z</dcterms:modified>
</cp:coreProperties>
</file>